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italic.fntdata"/><Relationship Id="rId26" Type="http://schemas.openxmlformats.org/officeDocument/2006/relationships/customXml" Target="../customXml/item1.xml"/><Relationship Id="rId21" Type="http://schemas.openxmlformats.org/officeDocument/2006/relationships/font" Target="fonts/MontserratMedium-bold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.fntdata"/><Relationship Id="rId20" Type="http://schemas.openxmlformats.org/officeDocument/2006/relationships/font" Target="fonts/MontserratMedium-regular.fntdata"/><Relationship Id="rId2" Type="http://schemas.openxmlformats.org/officeDocument/2006/relationships/presProps" Target="presProps.xml"/><Relationship Id="rId16" Type="http://schemas.openxmlformats.org/officeDocument/2006/relationships/font" Target="fonts/Montserrat-regular.fntdata"/><Relationship Id="rId24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font" Target="fonts/Montserrat-boldItalic.fntdata"/><Relationship Id="rId22" Type="http://schemas.openxmlformats.org/officeDocument/2006/relationships/font" Target="fonts/MontserratMedium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ccd41a44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ccd41a44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ccd41a44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ccd41a44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cd41a4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cd41a4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cd41a4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cd41a4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cd41a4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ccd41a4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ccd41a4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ccd41a4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ccd41a4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ccd41a4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ccd41a4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ccd41a4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cd41a4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ccd41a4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Elastic Beanstalk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752575" y="457425"/>
            <a:ext cx="57357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Elastic Beanstalk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792925" y="1246025"/>
            <a:ext cx="5655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Manage the resources: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EC2 instance types, which are best suited to our application.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maintain complete control over the AWS resources that power our application.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616275" y="457425"/>
            <a:ext cx="57357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Elastic Beanstalk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616275" y="1258400"/>
            <a:ext cx="6373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Efficiency: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Provisioning and operating the infrastructure and manages the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Maintaining and configuring servers, databases, load balancers, firewalls, and networks.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focus on developing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9857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Elastic Beanstalk?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Companies that use Beanstalk.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Features of Elastic Beanstalk.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Elastic Beanstalk.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28650" y="383075"/>
            <a:ext cx="57357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Beanstalk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839350" y="1122100"/>
            <a:ext cx="5605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Delivering and scaling web applications and services</a:t>
            </a:r>
            <a:r>
              <a:rPr lang="en" sz="1800" strike="sngStrike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Java, NET, PHP, Node.js, Python, Ruby and Go.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Apache, Nginx, Passenger, and IIS.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Capacity provisioning, load balancing, auto-scaling, and application health monitoring.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28575" y="531800"/>
            <a:ext cx="65970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using Elastic Beanstalk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13625" y="1384525"/>
            <a:ext cx="71721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BMW.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Samsung.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GeoNet.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Prezi.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03000" y="445025"/>
            <a:ext cx="57357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Beanstalk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703000" y="1122100"/>
            <a:ext cx="6609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Application platforms: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Web applications created in a variety of popular languages and frameworks are supported by AWS Elastic Beanstalk.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Going from a development workstation to the cloud involves requires no or minimal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27800" y="445025"/>
            <a:ext cx="57357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Features of Beanstalk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727800" y="1159275"/>
            <a:ext cx="6088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Monitoring and </a:t>
            </a:r>
            <a:r>
              <a:rPr b="1" i="1" lang="en" sz="1800"/>
              <a:t>health: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Uniform user interface for monitoring and managing our applications' health.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Collects 40+ essential metrics and properties.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Visualise overall application health and tailor application health checks, permissions, and reports.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603875" y="457425"/>
            <a:ext cx="57357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Features of Beanstalk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765000" y="1134475"/>
            <a:ext cx="6088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Scaling: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Automatically scale our application in and out based on our application's individual needs.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Give us the option of operating our application in several zones to improve its stability and availability.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690625" y="445025"/>
            <a:ext cx="57357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Features of Beanstalk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46025"/>
            <a:ext cx="6200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Customization: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Choose the AWS resources.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maintain and gives us complete control over the AWS resources that power our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28650" y="407850"/>
            <a:ext cx="57357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Elastic Beanstalk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777375" y="1051800"/>
            <a:ext cx="5964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" sz="1800"/>
              <a:t>Quick and easy: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Launch our application on Amazon Web Services.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Upload our application using the AWS Management Console, a Git repository, or an IDE.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 Beanstalk takes care of the rest of the 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5ED5B4B9-1BA8-4EAC-8F68-83787C37709E}"/>
</file>

<file path=customXml/itemProps2.xml><?xml version="1.0" encoding="utf-8"?>
<ds:datastoreItem xmlns:ds="http://schemas.openxmlformats.org/officeDocument/2006/customXml" ds:itemID="{1147EEAA-7D40-46DC-9B1A-FA0EBA6D777A}"/>
</file>

<file path=customXml/itemProps3.xml><?xml version="1.0" encoding="utf-8"?>
<ds:datastoreItem xmlns:ds="http://schemas.openxmlformats.org/officeDocument/2006/customXml" ds:itemID="{29059131-3690-43F0-948D-F4499406A091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